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61" r:id="rId4"/>
    <p:sldId id="263" r:id="rId5"/>
    <p:sldId id="260" r:id="rId6"/>
    <p:sldId id="309" r:id="rId7"/>
    <p:sldId id="310" r:id="rId8"/>
    <p:sldId id="304" r:id="rId9"/>
    <p:sldId id="305" r:id="rId10"/>
    <p:sldId id="303" r:id="rId11"/>
    <p:sldId id="274" r:id="rId12"/>
    <p:sldId id="258" r:id="rId13"/>
    <p:sldId id="257" r:id="rId14"/>
    <p:sldId id="300" r:id="rId15"/>
    <p:sldId id="299" r:id="rId16"/>
    <p:sldId id="307" r:id="rId17"/>
    <p:sldId id="311" r:id="rId18"/>
    <p:sldId id="301" r:id="rId19"/>
    <p:sldId id="308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EDEDEF"/>
    <a:srgbClr val="FFFFFF"/>
    <a:srgbClr val="7AC2F9"/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7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8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5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578132" y="1217202"/>
            <a:ext cx="2527324" cy="4937852"/>
            <a:chOff x="578132" y="1217204"/>
            <a:chExt cx="2527324" cy="33735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578132" y="1217204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526B-EC6F-400C-879B-3FE9B1CB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7" y="1540346"/>
            <a:ext cx="10920035" cy="360818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393A0A-2F95-4600-840A-96FD978986CF}"/>
              </a:ext>
            </a:extLst>
          </p:cNvPr>
          <p:cNvSpPr/>
          <p:nvPr/>
        </p:nvSpPr>
        <p:spPr>
          <a:xfrm>
            <a:off x="578132" y="1540342"/>
            <a:ext cx="1118259" cy="258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FERRAMENTA DE GESTÃO / SPRINT BACKLOG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FFE4E1-9CED-4722-B47B-9975F7B5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1228725"/>
            <a:ext cx="8313593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53" y="4202380"/>
            <a:ext cx="1979838" cy="997196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/>
              <a:t>LOW</a:t>
            </a:r>
            <a:br>
              <a:rPr lang="en-US" dirty="0"/>
            </a:br>
            <a:r>
              <a:rPr lang="en-US" dirty="0"/>
              <a:t>    LEVEL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B7FA6CD-2131-4298-B288-126A7C0BD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3" y="1152525"/>
            <a:ext cx="7415211" cy="4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45256"/>
            <a:ext cx="3146974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MODELO LÓGICO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FFD163F-3871-47AD-8FA6-F4F95E776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075" y="438150"/>
            <a:ext cx="6422359" cy="5472112"/>
          </a:xfrm>
          <a:prstGeom prst="rect">
            <a:avLst/>
          </a:prstGeom>
          <a:solidFill>
            <a:srgbClr val="E5E5E5"/>
          </a:solidFill>
        </p:spPr>
      </p:pic>
    </p:spTree>
    <p:extLst>
      <p:ext uri="{BB962C8B-B14F-4D97-AF65-F5344CB8AC3E}">
        <p14:creationId xmlns:p14="http://schemas.microsoft.com/office/powerpoint/2010/main" val="31229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938337" y="2194174"/>
            <a:ext cx="922972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MOCKUP DE TELA</a:t>
            </a:r>
          </a:p>
        </p:txBody>
      </p:sp>
    </p:spTree>
    <p:extLst>
      <p:ext uri="{BB962C8B-B14F-4D97-AF65-F5344CB8AC3E}">
        <p14:creationId xmlns:p14="http://schemas.microsoft.com/office/powerpoint/2010/main" val="189714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938337" y="2194174"/>
            <a:ext cx="922972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MOCKUP DE TELA</a:t>
            </a:r>
          </a:p>
        </p:txBody>
      </p:sp>
    </p:spTree>
    <p:extLst>
      <p:ext uri="{BB962C8B-B14F-4D97-AF65-F5344CB8AC3E}">
        <p14:creationId xmlns:p14="http://schemas.microsoft.com/office/powerpoint/2010/main" val="272605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5638801" y="2381042"/>
            <a:ext cx="244549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68942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99" y="4463826"/>
            <a:ext cx="3305175" cy="3877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 CASE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24BC121-3BE2-4CE0-9336-B20BFB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1466535"/>
            <a:ext cx="7211041" cy="39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3452813" y="2395330"/>
            <a:ext cx="591978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APLICAÇÃO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1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36" grpId="0"/>
      <p:bldP spid="37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 constante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 de futuras falhas.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 automáticas.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E032B5-2394-4AC9-ACD2-33989B3F9099}"/>
              </a:ext>
            </a:extLst>
          </p:cNvPr>
          <p:cNvSpPr txBox="1"/>
          <p:nvPr/>
        </p:nvSpPr>
        <p:spPr>
          <a:xfrm>
            <a:off x="6441280" y="2362814"/>
            <a:ext cx="39576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Streamer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Eu, enquanto Streamer, quero transmitir com melhor performance para melhorar minha jogabilidade, agregando qualidade e telespectadores à minha live</a:t>
            </a:r>
          </a:p>
        </p:txBody>
      </p: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33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PROTO PERSONA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99EDCDA-8969-4385-AE83-F7C3A5C7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4" y="1600151"/>
            <a:ext cx="5353050" cy="41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STORYBOARD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767C9482-2AFE-472D-A341-F1F93D61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6" y="1985963"/>
            <a:ext cx="742114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CANVAS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4F61B1D-AD7D-44A4-AA56-99C5F5F8E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54" y="1247775"/>
            <a:ext cx="725329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240</Words>
  <Application>Microsoft Office PowerPoint</Application>
  <PresentationFormat>Widescreen</PresentationFormat>
  <Paragraphs>71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CONTEXTO</vt:lpstr>
      <vt:lpstr>OBJETIVO</vt:lpstr>
      <vt:lpstr>USER STORIES</vt:lpstr>
      <vt:lpstr>USER STORIES</vt:lpstr>
      <vt:lpstr>PROTO PERSONA</vt:lpstr>
      <vt:lpstr>STORYBOARD</vt:lpstr>
      <vt:lpstr>CANVAS</vt:lpstr>
      <vt:lpstr>DESENHO DE SOLUÇÃO</vt:lpstr>
      <vt:lpstr>Apresentação do PowerPoint</vt:lpstr>
      <vt:lpstr>GESTÃO DE RISCOS</vt:lpstr>
      <vt:lpstr>FERRAMENTA DE GESTÃO / SPRINT BACKLOG</vt:lpstr>
      <vt:lpstr>LOW     LEVEL</vt:lpstr>
      <vt:lpstr>MODELO LÓGICO </vt:lpstr>
      <vt:lpstr>Apresentação do PowerPoint</vt:lpstr>
      <vt:lpstr>Apresentação do PowerPoint</vt:lpstr>
      <vt:lpstr>Apresentação do PowerPoint</vt:lpstr>
      <vt:lpstr>USE CASE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GONÇALVES</cp:lastModifiedBy>
  <cp:revision>21</cp:revision>
  <dcterms:created xsi:type="dcterms:W3CDTF">2019-09-11T15:08:06Z</dcterms:created>
  <dcterms:modified xsi:type="dcterms:W3CDTF">2019-10-23T18:21:10Z</dcterms:modified>
</cp:coreProperties>
</file>